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1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7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2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2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1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0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5EF4-EDDB-4F83-A504-B91AA478536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4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4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3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7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7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9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6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4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mfoote</dc:creator>
  <cp:lastModifiedBy>Singh, Rohanie (NYC-MRM)</cp:lastModifiedBy>
  <cp:revision>6</cp:revision>
  <dcterms:created xsi:type="dcterms:W3CDTF">2017-02-09T18:36:01Z</dcterms:created>
  <dcterms:modified xsi:type="dcterms:W3CDTF">2017-06-14T22:06:32Z</dcterms:modified>
</cp:coreProperties>
</file>